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74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3BD5496-6807-6D4E-9F39-740102E2C971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CCB75E-C3E2-FA42-BB49-D07B852159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upport@textp2p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TextP2P credits?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how do you use them?</a:t>
            </a:r>
            <a:endParaRPr lang="en-US" dirty="0"/>
          </a:p>
        </p:txBody>
      </p:sp>
      <p:pic>
        <p:nvPicPr>
          <p:cNvPr id="5" name="Picture 4" descr="TextP2P-1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9" y="756227"/>
            <a:ext cx="2037772" cy="203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6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374900"/>
            <a:ext cx="7583487" cy="104438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Email </a:t>
            </a:r>
            <a:r>
              <a:rPr lang="en-US" dirty="0" smtClean="0">
                <a:hlinkClick r:id="rId2"/>
              </a:rPr>
              <a:t>support@textp2p.com</a:t>
            </a:r>
            <a:r>
              <a:rPr lang="en-US" dirty="0" smtClean="0"/>
              <a:t> or text (703) 420-5715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7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costs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SMS outgoing text </a:t>
            </a:r>
          </a:p>
          <a:p>
            <a:pPr lvl="2">
              <a:buFont typeface="Wingdings" charset="2"/>
              <a:buChar char="§"/>
            </a:pPr>
            <a:r>
              <a:rPr lang="en-US" sz="3200" dirty="0" smtClean="0"/>
              <a:t>1 credit</a:t>
            </a:r>
          </a:p>
          <a:p>
            <a:r>
              <a:rPr lang="en-US" sz="3600" dirty="0" smtClean="0"/>
              <a:t>MSM outgoing text </a:t>
            </a:r>
          </a:p>
          <a:p>
            <a:pPr lvl="2">
              <a:buFont typeface="Wingdings" charset="2"/>
              <a:buChar char="§"/>
            </a:pPr>
            <a:r>
              <a:rPr lang="en-US" sz="3200" dirty="0" smtClean="0"/>
              <a:t>2 credits</a:t>
            </a:r>
          </a:p>
          <a:p>
            <a:r>
              <a:rPr lang="en-US" sz="3600" dirty="0" smtClean="0"/>
              <a:t>Ringless voicemail message </a:t>
            </a:r>
          </a:p>
          <a:p>
            <a:pPr lvl="2">
              <a:buFont typeface="Wingdings" charset="2"/>
              <a:buChar char="§"/>
            </a:pPr>
            <a:r>
              <a:rPr lang="en-US" sz="3200" dirty="0" smtClean="0"/>
              <a:t>2 credits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79463" y="6130636"/>
            <a:ext cx="7129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each person receiving the message will cost credits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4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SMS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SMS text is a simple text message that does not include pictures, videos, etc.</a:t>
            </a:r>
          </a:p>
          <a:p>
            <a:r>
              <a:rPr lang="en-US" dirty="0" smtClean="0"/>
              <a:t>Max length is 160 characters</a:t>
            </a:r>
          </a:p>
          <a:p>
            <a:r>
              <a:rPr lang="en-US" dirty="0" smtClean="0"/>
              <a:t>If you use emojis your max length is 134</a:t>
            </a:r>
          </a:p>
          <a:p>
            <a:r>
              <a:rPr lang="en-US" dirty="0" smtClean="0"/>
              <a:t>Text can be split for a total of 305 characters but costs 2 credits</a:t>
            </a:r>
            <a:endParaRPr lang="en-US" dirty="0"/>
          </a:p>
        </p:txBody>
      </p:sp>
      <p:pic>
        <p:nvPicPr>
          <p:cNvPr id="7" name="Picture 6" descr="facebook-ua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75" y="3405910"/>
            <a:ext cx="302490" cy="302490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75" y="4356100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MMS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MMS (Multimedia Messaging Service) is a text which can include a picture, video, audio, or PDF document under 1 MB</a:t>
            </a:r>
          </a:p>
          <a:p>
            <a:r>
              <a:rPr lang="en-US" dirty="0" smtClean="0"/>
              <a:t>Max length is 1600 characters</a:t>
            </a:r>
          </a:p>
          <a:p>
            <a:r>
              <a:rPr lang="en-US" dirty="0" smtClean="0"/>
              <a:t>If you use emojis your max length is still 1600</a:t>
            </a:r>
          </a:p>
        </p:txBody>
      </p:sp>
      <p:pic>
        <p:nvPicPr>
          <p:cNvPr id="7" name="Picture 6" descr="facebook-ua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075" y="3708400"/>
            <a:ext cx="302490" cy="302490"/>
          </a:xfrm>
          <a:prstGeom prst="rect">
            <a:avLst/>
          </a:prstGeom>
        </p:spPr>
      </p:pic>
      <p:pic>
        <p:nvPicPr>
          <p:cNvPr id="4" name="Picture 3" descr="IMG_13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10941"/>
          <a:stretch/>
        </p:blipFill>
        <p:spPr>
          <a:xfrm>
            <a:off x="6841053" y="4165600"/>
            <a:ext cx="1425231" cy="23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4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Pricing</a:t>
            </a:r>
            <a:endParaRPr lang="en-US" dirty="0"/>
          </a:p>
        </p:txBody>
      </p:sp>
      <p:pic>
        <p:nvPicPr>
          <p:cNvPr id="4" name="Content Placeholder 3" descr="Screen Shot 2019-03-31 at 12.04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" b="1707"/>
          <a:stretch>
            <a:fillRect/>
          </a:stretch>
        </p:blipFill>
        <p:spPr>
          <a:xfrm>
            <a:off x="504875" y="1676400"/>
            <a:ext cx="8191887" cy="4546600"/>
          </a:xfrm>
        </p:spPr>
      </p:pic>
    </p:spTree>
    <p:extLst>
      <p:ext uri="{BB962C8B-B14F-4D97-AF65-F5344CB8AC3E}">
        <p14:creationId xmlns:p14="http://schemas.microsoft.com/office/powerpoint/2010/main" val="152146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3-31 at 12.14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9" y="533400"/>
            <a:ext cx="2553730" cy="590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8100" y="533400"/>
            <a:ext cx="47371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Send 250 SMS texts on day 1, then send 100 on day 2</a:t>
            </a:r>
          </a:p>
          <a:p>
            <a:pPr marL="285750" indent="-285750">
              <a:buFont typeface="Arial"/>
              <a:buChar char="•"/>
            </a:pPr>
            <a:endParaRPr lang="en-US" sz="32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Send 125 MMS texts in one day</a:t>
            </a:r>
          </a:p>
          <a:p>
            <a:pPr marL="285750" indent="-285750">
              <a:buFont typeface="Arial"/>
              <a:buChar char="•"/>
            </a:pPr>
            <a:endParaRPr lang="en-US" sz="32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Send 10 SMS texts a day for 25 days</a:t>
            </a:r>
          </a:p>
          <a:p>
            <a:pPr marL="285750" indent="-285750">
              <a:buFont typeface="Arial"/>
              <a:buChar char="•"/>
            </a:pPr>
            <a:endParaRPr lang="en-US" sz="32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Buy add-on credits to send more</a:t>
            </a:r>
          </a:p>
        </p:txBody>
      </p:sp>
    </p:spTree>
    <p:extLst>
      <p:ext uri="{BB962C8B-B14F-4D97-AF65-F5344CB8AC3E}">
        <p14:creationId xmlns:p14="http://schemas.microsoft.com/office/powerpoint/2010/main" val="294230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your credits</a:t>
            </a:r>
            <a:endParaRPr lang="en-US" dirty="0"/>
          </a:p>
        </p:txBody>
      </p:sp>
      <p:pic>
        <p:nvPicPr>
          <p:cNvPr id="4" name="Picture 3" descr="Screenshot 2019-03-31 12.0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801511"/>
            <a:ext cx="8559160" cy="41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5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3-31 at 12.1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73" y="406400"/>
            <a:ext cx="5043028" cy="603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your plan</a:t>
            </a:r>
            <a:endParaRPr lang="en-US" dirty="0"/>
          </a:p>
        </p:txBody>
      </p:sp>
      <p:pic>
        <p:nvPicPr>
          <p:cNvPr id="5" name="Picture 4" descr="Screenshot 2019-03-31 12.07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60" y="1714500"/>
            <a:ext cx="4344952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9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75</TotalTime>
  <Words>182</Words>
  <Application>Microsoft Macintosh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Revolution</vt:lpstr>
      <vt:lpstr>What are TextP2P credits?</vt:lpstr>
      <vt:lpstr>Credit costs </vt:lpstr>
      <vt:lpstr>What is an SMS Text</vt:lpstr>
      <vt:lpstr>What is an MMS Text</vt:lpstr>
      <vt:lpstr>Plan Pricing</vt:lpstr>
      <vt:lpstr>PowerPoint Presentation</vt:lpstr>
      <vt:lpstr>Find your credits</vt:lpstr>
      <vt:lpstr>PowerPoint Presentation</vt:lpstr>
      <vt:lpstr>Upgrade your plan</vt:lpstr>
      <vt:lpstr> Questions?   Email support@textp2p.com or text (703) 420-5715</vt:lpstr>
    </vt:vector>
  </TitlesOfParts>
  <Company>Engage Fitness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TextP2P credits?</dc:title>
  <dc:creator>Greg Armfield</dc:creator>
  <cp:lastModifiedBy>Greg Armfield</cp:lastModifiedBy>
  <cp:revision>8</cp:revision>
  <dcterms:created xsi:type="dcterms:W3CDTF">2019-03-31T15:29:15Z</dcterms:created>
  <dcterms:modified xsi:type="dcterms:W3CDTF">2019-03-31T16:44:29Z</dcterms:modified>
</cp:coreProperties>
</file>